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61" r:id="rId3"/>
    <p:sldId id="260" r:id="rId4"/>
    <p:sldId id="259" r:id="rId5"/>
    <p:sldId id="257" r:id="rId6"/>
    <p:sldId id="258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59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1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64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9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98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1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71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24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0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9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CE82F08-C631-4C58-ACCA-D0F81CA90DD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F117FA-8233-4A39-9344-7DD8581D21F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279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8" y="1237977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/>
              <p:cNvSpPr txBox="1"/>
              <p:nvPr/>
            </p:nvSpPr>
            <p:spPr>
              <a:xfrm>
                <a:off x="5636623" y="3866605"/>
                <a:ext cx="2462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C225AE5F-B62C-4E60-AD74-2CCF51C7E52F}" type="mathplaceholder">
                        <a:rPr lang="en-US" i="1" smtClean="0">
                          <a:latin typeface="Cambria Math" panose="02040503050406030204" pitchFamily="18" charset="0"/>
                        </a:rPr>
                        <a:t>Escriba aquí la ecuación.</a:t>
                      </a:fl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uadro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623" y="3866605"/>
                <a:ext cx="2462213" cy="276999"/>
              </a:xfrm>
              <a:prstGeom prst="rect">
                <a:avLst/>
              </a:prstGeom>
              <a:blipFill>
                <a:blip r:embed="rId3"/>
                <a:stretch>
                  <a:fillRect l="-1980" t="-4348" r="-222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adroTexto 7"/>
          <p:cNvSpPr txBox="1"/>
          <p:nvPr/>
        </p:nvSpPr>
        <p:spPr>
          <a:xfrm>
            <a:off x="431074" y="1142782"/>
            <a:ext cx="4663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Sara Andrea Velez Marulanda </a:t>
            </a:r>
          </a:p>
          <a:p>
            <a:pPr algn="ctr"/>
            <a:endParaRPr lang="es-ES" sz="3600" dirty="0" smtClean="0">
              <a:latin typeface="Bernard MT Condensed" panose="02050806060905020404" pitchFamily="18" charset="0"/>
            </a:endParaRPr>
          </a:p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Tema: </a:t>
            </a:r>
          </a:p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 Alkolirykoz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8" y="1237977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496388" y="1384663"/>
            <a:ext cx="45532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>
                <a:latin typeface="Bernard MT Condensed" panose="02050806060905020404" pitchFamily="18" charset="0"/>
                <a:hlinkClick r:id="rId3" action="ppaction://hlinksldjump"/>
              </a:rPr>
              <a:t>SUS MIEMBROS </a:t>
            </a:r>
            <a:endParaRPr lang="es-ES" sz="3600" dirty="0" smtClean="0">
              <a:latin typeface="Bernard MT Condensed" panose="020508060609050204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>
                <a:latin typeface="Bernard MT Condensed" panose="02050806060905020404" pitchFamily="18" charset="0"/>
                <a:hlinkClick r:id="rId4" action="ppaction://hlinksldjump"/>
              </a:rPr>
              <a:t>BIOGREFÌA </a:t>
            </a:r>
            <a:endParaRPr lang="es-ES" sz="3600" dirty="0" smtClean="0">
              <a:latin typeface="Bernard MT Condensed" panose="020508060609050204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>
                <a:latin typeface="Bernard MT Condensed" panose="02050806060905020404" pitchFamily="18" charset="0"/>
                <a:hlinkClick r:id="rId5" action="ppaction://hlinksldjump"/>
              </a:rPr>
              <a:t>PRINPIPALES EXITOS </a:t>
            </a:r>
            <a:endParaRPr lang="es-ES" sz="3600" dirty="0" smtClean="0">
              <a:latin typeface="Bernard MT Condensed" panose="020508060609050204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>
                <a:latin typeface="Bernard MT Condensed" panose="02050806060905020404" pitchFamily="18" charset="0"/>
                <a:hlinkClick r:id="rId6" action="ppaction://hlinksldjump"/>
              </a:rPr>
              <a:t>VIDEO</a:t>
            </a:r>
            <a:r>
              <a:rPr lang="es-ES" sz="3600" dirty="0" smtClean="0">
                <a:latin typeface="Bernard MT Condensed" panose="02050806060905020404" pitchFamily="18" charset="0"/>
              </a:rPr>
              <a:t>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>
                <a:latin typeface="Bernard MT Condensed" panose="02050806060905020404" pitchFamily="18" charset="0"/>
                <a:hlinkClick r:id="rId7" action="ppaction://hlinksldjump"/>
              </a:rPr>
              <a:t>GRACIAS</a:t>
            </a:r>
            <a:endParaRPr lang="es-ES" sz="3600" dirty="0" smtClean="0">
              <a:latin typeface="Bernard MT Condensed" panose="02050806060905020404" pitchFamily="18" charset="0"/>
            </a:endParaRPr>
          </a:p>
          <a:p>
            <a:pPr algn="just"/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489166" y="587829"/>
            <a:ext cx="276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CONTENIDO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07" y="810309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uadroTexto 3"/>
          <p:cNvSpPr txBox="1"/>
          <p:nvPr/>
        </p:nvSpPr>
        <p:spPr>
          <a:xfrm>
            <a:off x="953589" y="810309"/>
            <a:ext cx="3644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SUS MIEMBROS 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953589" y="1660884"/>
            <a:ext cx="38927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Integrado</a:t>
            </a:r>
            <a:r>
              <a:rPr lang="es-ES" sz="2400" dirty="0"/>
              <a:t> por los primos y </a:t>
            </a:r>
            <a:r>
              <a:rPr lang="es-ES" sz="2400" dirty="0" smtClean="0"/>
              <a:t>raperos Juan Carlos Fonnegra (aka Gambeta) y Carlos Andrés (aka Kaztro) junto a su vecino y DJ Gustavo Adolfo (Fa-zeta). 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988629" y="5656217"/>
            <a:ext cx="103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hlinkClick r:id="rId3" action="ppaction://hlinksldjump"/>
              </a:rPr>
              <a:t>ATRÁS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4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8" y="1237977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1280160" y="754650"/>
            <a:ext cx="322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BIOGRAFÌA 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49531" y="1672046"/>
            <a:ext cx="3487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Alcolirykoz es un grupo de hip hop que nació en el año 1999 en Medellín, Colombia, en el barrio Aranjuez en la comuna 4 de la ciudad.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975566" y="5826034"/>
            <a:ext cx="207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3" action="ppaction://hlinksldjump"/>
              </a:rPr>
              <a:t>ATRÁS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8" y="1237977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679269" y="770709"/>
            <a:ext cx="401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PRINCIPALES ÉXITOS 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78130" y="1972491"/>
            <a:ext cx="3311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-</a:t>
            </a:r>
            <a:r>
              <a:rPr lang="es-ES" sz="2400" dirty="0" smtClean="0"/>
              <a:t>Todo lo bueno tarda </a:t>
            </a:r>
          </a:p>
          <a:p>
            <a:pPr algn="ctr"/>
            <a:r>
              <a:rPr lang="es-ES" sz="2400" b="1" dirty="0" smtClean="0"/>
              <a:t>-</a:t>
            </a:r>
            <a:r>
              <a:rPr lang="es-ES" sz="2400" dirty="0"/>
              <a:t>E</a:t>
            </a:r>
            <a:r>
              <a:rPr lang="es-ES" sz="2400" dirty="0" smtClean="0"/>
              <a:t>l remate </a:t>
            </a:r>
          </a:p>
          <a:p>
            <a:pPr algn="ctr"/>
            <a:r>
              <a:rPr lang="es-ES" sz="2400" b="1" dirty="0" smtClean="0"/>
              <a:t>-</a:t>
            </a:r>
            <a:r>
              <a:rPr lang="es-ES" sz="2400" dirty="0" smtClean="0"/>
              <a:t>La típica </a:t>
            </a:r>
          </a:p>
          <a:p>
            <a:pPr algn="ctr"/>
            <a:r>
              <a:rPr lang="es-ES" sz="2400" b="1" dirty="0" smtClean="0"/>
              <a:t>-</a:t>
            </a:r>
            <a:r>
              <a:rPr lang="es-ES" sz="2400" dirty="0"/>
              <a:t>T</a:t>
            </a:r>
            <a:r>
              <a:rPr lang="es-ES" sz="2400" dirty="0" smtClean="0"/>
              <a:t>ararea </a:t>
            </a:r>
            <a:endParaRPr lang="en-US" sz="24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6688183" y="5812972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3" action="ppaction://hlinksldjump"/>
              </a:rPr>
              <a:t>ATRÁS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6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963886" y="698828"/>
            <a:ext cx="1946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rnard MT Condensed" panose="02050806060905020404" pitchFamily="18" charset="0"/>
              </a:rPr>
              <a:t>VIDEO </a:t>
            </a:r>
            <a:endParaRPr lang="en-US" sz="3600" dirty="0">
              <a:latin typeface="Bernard MT Condensed" panose="02050806060905020404" pitchFamily="18" charset="0"/>
            </a:endParaRPr>
          </a:p>
        </p:txBody>
      </p:sp>
      <p:pic>
        <p:nvPicPr>
          <p:cNvPr id="3" name="Video de WhatsApp 2024-09-17 a las 19.56.18_4572136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4938" y="2041072"/>
            <a:ext cx="6096000" cy="3429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823269" y="5470072"/>
            <a:ext cx="1201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 action="ppaction://hlinksldjump"/>
              </a:rPr>
              <a:t>ATRÁS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118" y="1237977"/>
            <a:ext cx="6534150" cy="3676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1894114" y="2142309"/>
            <a:ext cx="245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! </a:t>
            </a:r>
            <a:r>
              <a:rPr lang="es-ES" sz="3600" dirty="0" smtClean="0">
                <a:latin typeface="Bernard MT Condensed" panose="02050806060905020404" pitchFamily="18" charset="0"/>
              </a:rPr>
              <a:t>GRACIAS </a:t>
            </a:r>
            <a:r>
              <a:rPr lang="es-ES" sz="3600" dirty="0" smtClean="0"/>
              <a:t>¡</a:t>
            </a:r>
            <a:endParaRPr lang="en-US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7667897" y="5721531"/>
            <a:ext cx="103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3" action="ppaction://hlinksldjump"/>
              </a:rPr>
              <a:t>ATRÁS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8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</TotalTime>
  <Words>109</Words>
  <Application>Microsoft Office PowerPoint</Application>
  <PresentationFormat>Panorámica</PresentationFormat>
  <Paragraphs>27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3" baseType="lpstr">
      <vt:lpstr>Arial</vt:lpstr>
      <vt:lpstr>Bernard MT Condensed</vt:lpstr>
      <vt:lpstr>Calibri</vt:lpstr>
      <vt:lpstr>Calibri Light</vt:lpstr>
      <vt:lpstr>Cambria Math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16</cp:revision>
  <dcterms:created xsi:type="dcterms:W3CDTF">2024-09-17T22:32:41Z</dcterms:created>
  <dcterms:modified xsi:type="dcterms:W3CDTF">2024-09-24T21:07:23Z</dcterms:modified>
</cp:coreProperties>
</file>